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24"/>
  </p:notesMasterIdLst>
  <p:sldIdLst>
    <p:sldId id="264" r:id="rId4"/>
    <p:sldId id="274" r:id="rId5"/>
    <p:sldId id="275" r:id="rId6"/>
    <p:sldId id="276" r:id="rId7"/>
    <p:sldId id="282" r:id="rId8"/>
    <p:sldId id="283" r:id="rId9"/>
    <p:sldId id="284" r:id="rId10"/>
    <p:sldId id="257" r:id="rId11"/>
    <p:sldId id="285" r:id="rId12"/>
    <p:sldId id="286" r:id="rId13"/>
    <p:sldId id="287" r:id="rId14"/>
    <p:sldId id="288" r:id="rId15"/>
    <p:sldId id="313" r:id="rId16"/>
    <p:sldId id="289" r:id="rId17"/>
    <p:sldId id="315" r:id="rId18"/>
    <p:sldId id="314" r:id="rId19"/>
    <p:sldId id="316" r:id="rId20"/>
    <p:sldId id="317" r:id="rId21"/>
    <p:sldId id="318" r:id="rId22"/>
    <p:sldId id="31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08F2A-6B23-43C9-BA90-22CD4A370284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45B78-538C-4DF2-9956-C32A094C60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16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222C5F-979D-4F0F-9F8A-A9488B6C9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E94E-584D-409F-A2F2-78BF4DD02D8C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4AB641-AAB5-4BA1-8B83-4A33917D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E20805-DDFE-48D9-A232-F533E6E4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E1D1235C-9454-4CB1-A664-E430EACCD0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025" y="385762"/>
            <a:ext cx="2857500" cy="4794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203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B9D4F-A52F-4312-9481-28F31713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2FDA0E-A3DD-4397-9CA9-C40CE9E94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9D579F-B505-4B03-9A42-711D47CD5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6358-27E2-4DD4-AC1F-B332E52DA007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CAD1D-2401-4C1E-9BBB-03002C41A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3C1D62-ADEC-4B22-95B8-24C2A8154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979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D19A007-E3B1-402D-9A5B-055BCA8A6F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CA1699-8B93-455E-BE9E-9A102186E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E3692D-41C0-4250-A738-13B16366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DF3C-975A-4918-BEC3-75867C9EBE7F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C83C0C-6F86-49EC-9210-8B468CE8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DD9D08-3C5A-4792-93E1-77BAAAC7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114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1FD24-6B37-45AD-9633-DF2C70EFD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4BEA72-F755-4E5E-BACF-0FFDE9520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AAA41C-BE75-4FBD-B800-18EC369D6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DCEF9-C6DA-47C4-83B0-3B0DC6245812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FD9051-075F-4ED4-80E3-C6A2DDE37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91354E-A5C5-4606-870E-8261F2DF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CD5E-10AE-4913-8163-1461E1C99A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755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CD993-35DA-453C-9198-5A217164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B4F1A4-AF36-4697-A2FC-98DBB6CB8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9E7645-C9FE-4811-8C22-DFBA2F39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39069-96D0-4746-9859-4741301063C7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B38D2E-8B8D-4F44-8F05-EF60F14D0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AF0B06-DB2A-4F9F-A573-5F09316BB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CD5E-10AE-4913-8163-1461E1C99A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291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F4D41-5AC4-4BE9-838A-9ACC49F6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9FD291-577E-4182-A5D1-D63C51769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7B3EE0-97DF-4A2C-9C86-57DE8CB1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BE270-5A25-4BC8-82D5-DC31F12709AD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EA8AEF-33A0-4958-8AC7-6B43412E3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E43462-88D7-43F7-BA6A-0C8A3069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CD5E-10AE-4913-8163-1461E1C99A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592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BF88FF-9E49-49C2-B0C2-C143507F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1D5471-9A79-412E-904D-954631DB9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3846E9-24E4-45C0-AE65-37B7EBD92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38140A-2EAA-4225-9050-4996D8D1D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FF21-6D18-45DC-ADE0-8EE913B9BD91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E9DA79-1771-407A-98B8-3ACBB80A3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2E8CF1-082C-4C92-8044-D4DEFDABF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CD5E-10AE-4913-8163-1461E1C99A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5738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A55D3-7748-4A70-B2C9-A55BDD36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EE2294-E313-4D2C-9ABC-C62CA47C5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3EDDE0-317A-480A-9BA5-C9286AC10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DCE967-FA92-4BB5-8423-96DBCC5B7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2B0A1E-BEC8-4313-88D8-591E96FDD1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DD4D426-A1C7-459F-9C97-9FD78F964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78C19-61A8-47CB-9EC2-CE2A0F7557DD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24D295-6369-441D-9409-0AA04C13A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64E179-F160-46FE-86B8-B958D0BC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CD5E-10AE-4913-8163-1461E1C99A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653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B500F-B565-444E-AF3B-522D0A6E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8C8D16-ABBC-49E6-A6BF-A9303D791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36D0-C72B-4340-842F-DF1852861FC5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898BFE-4B2B-40F5-8518-75F70F8A9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F38AE5-B1CA-44E5-A063-A51BCF9C4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CD5E-10AE-4913-8163-1461E1C99A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454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FAF575-EE7D-40F6-9CFF-3B38B8555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333F8-D17A-4CB5-AFF0-678B6EC35D4C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860041-5F9F-4315-BA5F-03C4E3A87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9A3300-79AA-4EF4-89D5-A30A207AD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CD5E-10AE-4913-8163-1461E1C99A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5496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43A8A-7650-41D5-997B-23D8A4CEB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7375EC-DC9D-4A28-809D-8E1993756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D1C303-980E-42A5-89FD-77B615F40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7D47EA-805F-4A94-9286-70FD4F67A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4A3A-A43D-448F-B63C-46D56D1C4CB6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441C5A-E5C0-413E-8C32-70FB3F492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6202F5-B5B3-4CD4-BBC9-C64813CCF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CD5E-10AE-4913-8163-1461E1C99A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014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F150A8-C3B3-4C62-938B-31AD4D8B6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6291ED-B9F4-4D7A-AA9B-638CA986C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3512E7-DC43-4C1D-A8DA-13B83D831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58B7-5F41-41A8-B080-51291225DBE6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137B0A-F900-4FCA-AA5D-E7E79A93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A7741F-CB0F-4B7D-958B-EEAD9647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661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BF87E-076B-40A0-B242-1AFDA5344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01A31B-C2E9-4EF2-AE1F-B67824B95D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2E3E87-8C43-4E34-B530-01459A7BB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7A89F7-40F2-4370-BE6A-D6104DBDD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800C3-3A5E-4BFF-A675-6D794922A5C8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9AD5E3-53DC-4E43-8B36-106E0B06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DF65EF-1384-494B-A805-9C6BA15B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CD5E-10AE-4913-8163-1461E1C99A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869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F17FC-ACAC-4B0E-B6D8-6130CD43F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A73158-BAEF-40E5-8034-DD87DD745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6B029C-3D02-478E-956B-3FBD3F9E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470E-8631-4AA1-B1BB-4F3D74128398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8F001D-B221-4EC2-B080-FCC890ED8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23E77A-2D1E-408A-A592-2C010827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CD5E-10AE-4913-8163-1461E1C99A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357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2E93FD-3458-4BDD-9F12-C88EBC4DCC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76F7D2-3D72-47FA-AB51-074E3DE67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01575B-2CD9-4CC2-8FCD-4FBB692D8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7274-3DE5-45D5-9F26-9B4E0891B2C8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CB1876-1D7D-4BE2-ABC7-6866E2722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6A9028-7CCA-4DBE-A1CE-BFD179BE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4CD5E-10AE-4913-8163-1461E1C99A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410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E78E63-8F46-4BC4-8603-BB7C1598BF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43F01E-82C3-433E-8D2E-7FFFDE58D030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DE52F8-D7CF-441F-828B-918723D83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1E9C53-6904-4B01-AAB2-A7FDD1B11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2CD8707-B59C-4238-ACB7-90D38F0085F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464781F-837B-4BC2-8B45-55B0A091936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6737" y="371475"/>
            <a:ext cx="4224338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1067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6E1B7-A8D4-4D98-95E0-544BFCE5D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3B5191-45ED-45F3-835C-9DB877E00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5F3B27-C3EE-4034-8B57-51FDB3FAE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2FBD-0E80-463F-BC53-5D68CBC8C972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459750-FD7E-47B7-AF87-A476084B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6FE1E2-BA5A-433E-9A6D-B9EF0ECD5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8617-FCEA-414D-BCA8-CE2995208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20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AC58C-190B-4E96-BACB-9BD0E5624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07632D-E39A-48BA-B166-446BB1C4D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E7610B-9485-4856-AF48-EE6926B21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23D-E40D-44A6-AE13-52DBAD742B70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7680B-DA91-4B20-8BB3-52EB11B6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5EA15D-ACDA-4F1E-B379-D28854BAC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8617-FCEA-414D-BCA8-CE2995208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2602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F1EC9-48E6-4829-B969-7690843D5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B22947-35A8-4430-894A-A8D3CA1AC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A8C95F-5A52-44AB-B14A-DF77D13AA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A9ED8-0245-45C3-8BFB-2BFFC74A0C29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99E9C0-8F08-481B-A75E-7D6103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2AAC15-B908-4525-9127-F0020F886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8617-FCEA-414D-BCA8-CE2995208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7399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15ABE-C903-4CA0-93C0-85B50A2EF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505EAC-A6F7-445A-B246-BA9B75675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3894B9-5A2E-4C56-8CBA-51D7BCC12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88A078-4988-4D1F-8E42-753AEF79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9AF6-E117-4CE3-86CB-1AD2F967C894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E6AD1A-4A86-47BE-BD8B-3B86FE161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20F05F-BA41-4995-A1E1-D99D7ABD5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8617-FCEA-414D-BCA8-CE2995208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6617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357DC-BA49-4B18-A14F-745045474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5A52DD-745D-495B-AD79-9EDF6B5C4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58A59A-1F92-4554-B63B-787D4234F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2CE4D3-E1AB-4309-8332-93F74B5E3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4F67883-57EA-4B89-A699-C404E63D6A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38FF8A8-B330-40B3-8604-C19EA5723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1005-DBB8-4115-B0FC-90100F598DE2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366AA63-3A10-4132-ABA3-1A0334980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C1D7BF0-68AD-4E03-B78B-758AC635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8617-FCEA-414D-BCA8-CE2995208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759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CB542-F21E-44C8-A191-9890732A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9469A3-4F0F-48E1-A045-022D4AE3B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5E015-B5A2-4E47-AFFB-A217ADB9F9F7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9DFCFA-41C8-4EBC-9D93-F63A4935B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80EFAC-8543-4952-8217-F27460A0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8617-FCEA-414D-BCA8-CE2995208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690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3F5E76-62D3-4BE7-AB6D-9C6DC404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9253A2-7C42-4D09-9A67-6C35AA6EA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4C8877-1B65-4A9F-9B7C-65D5E2352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661A-B633-4B23-A9D9-7B1CB3CB0733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F9BD60-869C-4C4E-BC26-C4D920BC8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4ED7BE-0EDE-4949-8A3A-79A36B0F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4811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5034DE-4078-4492-892F-CA8BAA4B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745B-4E80-4989-8548-C5C2BF8BA3EF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6C8D8C-F297-46F6-A7CE-4543C47D2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D4C099-C5B8-4134-B5CA-CCE9E3665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8617-FCEA-414D-BCA8-CE2995208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5378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17E0D-CC4C-4C5C-AF78-9807EDC09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1F7DF-A779-46F7-B4E3-13FFBD449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AB8900-168E-4E9A-AC29-078142562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2B7B8C-2488-4162-9F83-260ACCA67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7A14-44E3-4632-8153-7C33F73AEA5B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A9D825-CA8E-43AD-85F9-FE93BBD75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E1E7E2-F68A-47BE-B009-4BE802CC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8617-FCEA-414D-BCA8-CE2995208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3978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1C9897-0E37-4261-8BFD-92AB3CC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CF17B4-492C-4DCE-A354-4B8AD9D743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9C7A28-DF67-4277-9F44-5AA83F026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2A2C36-2037-4DEE-A54C-8A1067AAD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F0F9A-CE0E-4FAA-838F-F5E6B0FB7347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D55246-8FD0-4499-83FD-C20902E3B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402776-E74C-45D7-8440-C602D2695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8617-FCEA-414D-BCA8-CE2995208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5074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6594D-F729-46AA-AAF6-4D800383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34C93D-8C28-43EC-95EE-6C3955250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3C3F7F-9C87-4C68-817A-295CF55E7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23855-E9D4-4B35-BA40-FCB2AD973AEB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D9CD4A-B255-41D9-BFB9-798F8050C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0D7433-FFD7-4FAD-8508-F4B935F2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8617-FCEA-414D-BCA8-CE2995208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2492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04CF465-F25B-46BF-A525-3708B15CB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71AD06-7649-47B9-B166-DA4828166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F43923-78E7-4DBD-85F9-04D59E275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9ADE-A8EF-41B6-8BB6-9D6C1BA9592F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C114F1-CA67-4188-A058-3FB8BE17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72ADF3-3B34-480D-96C3-2C5BD1C8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8617-FCEA-414D-BCA8-CE2995208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45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3C759-7E9D-447E-9770-92B4B4FF4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F15E23-D89E-4142-9C64-D0C7E4C5C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11D010-F2CA-48B8-B797-EA01BFC4A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7AE2E5-E7A1-4B99-B552-5983D4BFB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4E98E-2839-4AD9-8C17-8DAD9FC9FDC2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7A6B3F-8834-4203-AA17-0976EC3A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917EF1-51AD-4793-8BAD-21133F39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919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D545E-5CD2-4654-AE95-F27683D0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32202D-42AB-4916-9216-ED7CD7285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25A395-9893-4D20-9577-D3F25DA8D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37A31A-76AC-4965-98DB-E35B85698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22F8601-6A80-453B-921A-71A510F89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78F28C-9422-457B-9C80-6911BA2C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529B9-FFAE-4FC5-B02D-C5DE5DB471D6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7AFB01D-76C6-4B50-AC3C-11D2A9C67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B877E8-8831-497D-8B74-98B7B9A0F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64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8CB30-2005-4A96-B63B-9377FBBF1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B8528D8-622D-44EB-8D3A-950A82CDC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2253-B3F1-4A72-8059-5B18F8731BF6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2C406F-0926-4F5A-8415-F9591FAF4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23267C-74CB-43CC-9E34-F82618EF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60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3EB1AD-DED0-4149-B071-E050921E4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B940-99AE-43DF-A23D-3286BE325A0D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4EEAE6-102B-408B-B78F-75DB2509B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0D672B-27D0-4978-AC67-40EA5E48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165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13A664-F280-452E-B31E-FC21A2F9C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038206-96AA-4E0D-9B75-C7F672D30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48CE45-6EC9-4840-B564-6FD8EB6C9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DC2D32-7C67-432B-8CD8-87CDD5C79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C8409-AE5E-4245-949C-7E42BF1BF3A6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838AAC-D2A8-4EBA-8F9A-66252171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D8BC29-67B1-4C0B-82C1-66481D79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20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28AC4-C7A4-4134-B59E-B55CA439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8304A0E-F46B-497D-B4C4-B459674D2F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4EA292-87D0-4D7D-9153-F2F565A9F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DDCD0E-DD9B-440E-BE26-C9845CA4F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FB1AA-E1B5-4205-842D-792BEC0FAD43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B565AA-55A2-490F-9128-A24BA6233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3DB461-A7B7-49A8-BCF8-D3045676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659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C0BB46-6025-4784-8A86-0AC3A156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1F644E-0E7A-4C0C-9E2D-5383C1A83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9EF147-B751-495A-AE4A-4B2D3F08CE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B6323-F2A9-4473-A1C1-24390CCC175C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CCDC23-61C8-47E4-8BC0-85D6D2A65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0626AE-166C-48E0-B9ED-933E4C739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978A-0037-421D-8B96-715663AF2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75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7E65286-F9CE-42CB-8024-ABF2AD5FA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38CCC5-33B8-4A2F-8481-18AC7D283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4AE467-ACF5-4341-BE6E-D670BA58B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2EDFF-22BE-4510-8E05-8AB518A258C4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776860-F3C9-4BC0-B486-FCBEC8322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B93FAF-4CA3-4A11-90AB-3018C837B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4CD5E-10AE-4913-8163-1461E1C99A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93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E781F4-488D-4557-828A-3DEF0FCBA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BFD1FF-2A2B-4303-B0D9-9DDE439F9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D66F71-7FBC-4D3C-BB84-81DEF37B67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D33AA-58D4-466B-B787-529652766046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447C1D-6F0A-47D2-B752-4D4501F4F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2909C9-041A-45D9-A0E5-815B265F4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B8617-FCEA-414D-BCA8-CE2995208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74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791B47-F7F9-4381-8EFB-39D8B75E4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0C8409-1B01-409C-A2CD-A2FE425A5078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2019/12/25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288003-7E7D-47AC-A47A-50DDB48C2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CD8707-B59C-4238-ACB7-90D38F0085F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DBAC93-BA4C-43CD-8965-92A5C327CDFC}"/>
              </a:ext>
            </a:extLst>
          </p:cNvPr>
          <p:cNvSpPr txBox="1"/>
          <p:nvPr/>
        </p:nvSpPr>
        <p:spPr>
          <a:xfrm>
            <a:off x="3737017" y="1801729"/>
            <a:ext cx="4717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ICS 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第十</a:t>
            </a:r>
            <a:r>
              <a:rPr lang="zh-CN" altLang="en-US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五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次小班课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6CA4F5-62B4-4FA6-B99F-4DA319EA52E3}"/>
              </a:ext>
            </a:extLst>
          </p:cNvPr>
          <p:cNvSpPr txBox="1"/>
          <p:nvPr/>
        </p:nvSpPr>
        <p:spPr>
          <a:xfrm>
            <a:off x="4618668" y="3675197"/>
            <a:ext cx="2954655" cy="952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小班教师：金芝老师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助教：龚晨</a:t>
            </a:r>
          </a:p>
        </p:txBody>
      </p:sp>
    </p:spTree>
    <p:extLst>
      <p:ext uri="{BB962C8B-B14F-4D97-AF65-F5344CB8AC3E}">
        <p14:creationId xmlns:p14="http://schemas.microsoft.com/office/powerpoint/2010/main" val="2023393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E337AD8-D2C4-4038-AC32-EBE603616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48375" cy="3200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113175-18F2-4BD7-BF6B-73D84CA48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02380"/>
            <a:ext cx="5743575" cy="3009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639F49-4812-4509-8CAC-E2B4F69BB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925" y="0"/>
            <a:ext cx="5934075" cy="36671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CDF2E70-83E4-4DA2-9277-1B11B4F70DAD}"/>
              </a:ext>
            </a:extLst>
          </p:cNvPr>
          <p:cNvSpPr txBox="1"/>
          <p:nvPr/>
        </p:nvSpPr>
        <p:spPr>
          <a:xfrm>
            <a:off x="8181474" y="3734602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调用两次</a:t>
            </a:r>
            <a:r>
              <a:rPr lang="en-US" altLang="zh-CN" dirty="0"/>
              <a:t>open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94DC37-0EA9-44F0-BB81-E41D9AD5D6F0}"/>
              </a:ext>
            </a:extLst>
          </p:cNvPr>
          <p:cNvSpPr txBox="1"/>
          <p:nvPr/>
        </p:nvSpPr>
        <p:spPr>
          <a:xfrm>
            <a:off x="5871412" y="5091763"/>
            <a:ext cx="483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父子进程共享相同的打开文件表集合，共享相同的文件位置</a:t>
            </a:r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294ABF8E-8FAA-4C8C-BB9A-668702BFB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E5A5-680F-4BE6-8919-CE52A40F669C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352ECE7F-B9C5-46FF-8F9E-6347A245A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882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189CFD-9015-40BC-A70D-A9504E9A8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43" y="715297"/>
            <a:ext cx="9308374" cy="4867356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BA5CEF-93E1-44A3-8864-52C9C54E4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F5FAE-56C4-40AF-BCD9-64D4415A4F29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C02751-4D58-45CC-A3A2-594BA473E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147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6FC6AE-3431-4088-B447-E2548279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3503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0B71F4C-64F6-444A-BCCA-7166734F4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473" y="4214060"/>
            <a:ext cx="7877175" cy="10287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FA29EA1-85C4-43B2-A926-937059F483A1}"/>
              </a:ext>
            </a:extLst>
          </p:cNvPr>
          <p:cNvSpPr txBox="1"/>
          <p:nvPr/>
        </p:nvSpPr>
        <p:spPr>
          <a:xfrm>
            <a:off x="5563402" y="5681048"/>
            <a:ext cx="600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fork</a:t>
            </a:r>
            <a:r>
              <a:rPr lang="zh-CN" altLang="en-US" dirty="0"/>
              <a:t>复制输出缓冲区，但</a:t>
            </a:r>
            <a:r>
              <a:rPr lang="en-US" altLang="zh-CN" dirty="0"/>
              <a:t>fork</a:t>
            </a:r>
            <a:r>
              <a:rPr lang="zh-CN" altLang="en-US" dirty="0"/>
              <a:t>之后父子进程并不共享缓冲区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EEE091-7149-4D2A-9707-5C85D56A3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0156-DA50-4324-9C15-40E61F5D466C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309925-AC12-4C95-BA94-D4E5234A8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33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C0C66C-7579-4C92-A1BF-5D6A3F94C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836" y="588445"/>
            <a:ext cx="1323975" cy="60102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2A29E5A-7E45-40D4-B307-9BAF897F4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16" y="259280"/>
            <a:ext cx="8277225" cy="30861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00CEBA-DC2A-4877-92C1-56270038F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036" y="348816"/>
            <a:ext cx="1762125" cy="18097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9DA2854-5D5A-4E3E-B041-F51E40B06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16" y="3479534"/>
            <a:ext cx="5915025" cy="30289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A5C8FB5-D725-42F3-AFC7-7FBF7551B2DF}"/>
              </a:ext>
            </a:extLst>
          </p:cNvPr>
          <p:cNvSpPr txBox="1"/>
          <p:nvPr/>
        </p:nvSpPr>
        <p:spPr>
          <a:xfrm>
            <a:off x="8098906" y="3824172"/>
            <a:ext cx="36663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1.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fork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会拷贝缓冲区的值，而对于文件操作来说，父子进程是共享的，而且父子进程任意一个关闭文件时，另一个是不受其影响的，照样还可以访问。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2.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fwrite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是带缓冲区的，而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write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是不带缓冲区的，它可以实时写入。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6EF7E4-78F2-4CCA-87BC-48BC1A6D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F536D-1049-4CD5-9A17-8579B52D6B5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2019/12/25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F58103E-3CC2-4030-82FA-8C98BBA7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AB8617-FCEA-414D-BCA8-CE2995208E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621802-5756-43F1-881B-AA4EEDD6F5DE}"/>
              </a:ext>
            </a:extLst>
          </p:cNvPr>
          <p:cNvSpPr txBox="1"/>
          <p:nvPr/>
        </p:nvSpPr>
        <p:spPr>
          <a:xfrm>
            <a:off x="10746101" y="6171684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11.21.pptx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904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5AF3D7F-81BB-492A-B138-3225DC1D729C}"/>
              </a:ext>
            </a:extLst>
          </p:cNvPr>
          <p:cNvGrpSpPr/>
          <p:nvPr/>
        </p:nvGrpSpPr>
        <p:grpSpPr>
          <a:xfrm>
            <a:off x="1270536" y="798897"/>
            <a:ext cx="6926881" cy="2938843"/>
            <a:chOff x="0" y="0"/>
            <a:chExt cx="6926881" cy="293884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31407B6-C02A-46E7-A308-E49AB9AA0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926881" cy="2929218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10F30DE-79C2-4BEC-B874-422B46E4BFE2}"/>
                </a:ext>
              </a:extLst>
            </p:cNvPr>
            <p:cNvSpPr/>
            <p:nvPr/>
          </p:nvSpPr>
          <p:spPr>
            <a:xfrm>
              <a:off x="173255" y="2541069"/>
              <a:ext cx="4206240" cy="388149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7941F8D-A09A-450A-BEE9-640B5247DF0A}"/>
                </a:ext>
              </a:extLst>
            </p:cNvPr>
            <p:cNvSpPr txBox="1"/>
            <p:nvPr/>
          </p:nvSpPr>
          <p:spPr>
            <a:xfrm>
              <a:off x="4552750" y="2477178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</a:rPr>
                <a:t>???</a:t>
              </a:r>
              <a:endParaRPr lang="zh-CN" altLang="en-US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5D1C4A4F-A4FC-4202-BBA2-66F1F7637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71025-FE89-4A7B-AF74-D7A5AE657118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F0CBE1-81D5-453B-988A-4BAA270B5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972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F16954-2DF5-4822-88F9-7C593DA0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22" y="339090"/>
            <a:ext cx="8429625" cy="1790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153C2BE-34ED-4F45-9EBF-6AF77A41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22" y="2313622"/>
            <a:ext cx="7924800" cy="29622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66B93D-6FD4-4851-93F0-55E8513CE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147" y="5459729"/>
            <a:ext cx="8039100" cy="1066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816DA88-E3BD-488D-BD45-E12C8CA607D5}"/>
              </a:ext>
            </a:extLst>
          </p:cNvPr>
          <p:cNvSpPr txBox="1"/>
          <p:nvPr/>
        </p:nvSpPr>
        <p:spPr>
          <a:xfrm>
            <a:off x="9201752" y="3955983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BCF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B7ABD89-8840-413C-A9D9-F6E8EBEA9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730C-A9CC-4AC8-9816-5F9C441030C3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0F3C42-707E-4430-A4B4-EDCC3BB18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4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55F4F07-DF2B-4344-AA4B-21E92E047D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1"/>
          <a:stretch/>
        </p:blipFill>
        <p:spPr>
          <a:xfrm>
            <a:off x="0" y="0"/>
            <a:ext cx="12192000" cy="29945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70EB97-D720-4AC7-A678-941818BAC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7"/>
          <a:stretch/>
        </p:blipFill>
        <p:spPr>
          <a:xfrm>
            <a:off x="0" y="2897204"/>
            <a:ext cx="12192000" cy="396079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BEEDA1D-2700-455A-8CAE-2B4E182E5CD8}"/>
              </a:ext>
            </a:extLst>
          </p:cNvPr>
          <p:cNvSpPr/>
          <p:nvPr/>
        </p:nvSpPr>
        <p:spPr>
          <a:xfrm>
            <a:off x="182880" y="1963554"/>
            <a:ext cx="11425187" cy="933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4923D6-EC9C-479B-8621-BCBF032CCFDA}"/>
              </a:ext>
            </a:extLst>
          </p:cNvPr>
          <p:cNvSpPr/>
          <p:nvPr/>
        </p:nvSpPr>
        <p:spPr>
          <a:xfrm>
            <a:off x="105878" y="3429000"/>
            <a:ext cx="6708808" cy="40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240CAE-D52E-466D-9CA9-00E75D2B8485}"/>
              </a:ext>
            </a:extLst>
          </p:cNvPr>
          <p:cNvSpPr/>
          <p:nvPr/>
        </p:nvSpPr>
        <p:spPr>
          <a:xfrm>
            <a:off x="914400" y="5476775"/>
            <a:ext cx="6978316" cy="317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F0DFAD-2ABC-4C21-BC61-BE95E3A1C19B}"/>
              </a:ext>
            </a:extLst>
          </p:cNvPr>
          <p:cNvSpPr txBox="1"/>
          <p:nvPr/>
        </p:nvSpPr>
        <p:spPr>
          <a:xfrm>
            <a:off x="4403558" y="4805744"/>
            <a:ext cx="3202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Transparent/invisible </a:t>
            </a:r>
            <a:r>
              <a:rPr lang="zh-CN" altLang="en-US" sz="2000" dirty="0"/>
              <a:t>不可见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D78450-2190-4250-8489-04495C8FBB25}"/>
              </a:ext>
            </a:extLst>
          </p:cNvPr>
          <p:cNvSpPr txBox="1"/>
          <p:nvPr/>
        </p:nvSpPr>
        <p:spPr>
          <a:xfrm>
            <a:off x="3460282" y="168466"/>
            <a:ext cx="620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https://linux-kernel-labs.github.io/master/labs/networking.html</a:t>
            </a:r>
            <a:endParaRPr lang="zh-CN" altLang="en-US" dirty="0"/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BF283FC9-C9F2-4CC8-A55F-74F310BAD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7B949-AFEE-41B8-B1B5-41B92A517E20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679CF18-0C16-4681-B283-3A0DD9C0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92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037CBF-C345-4837-861E-26C0BCDD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62875" cy="1600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95BE7FD-A6DF-4DFA-AF6F-DA0C9F2E18F2}"/>
              </a:ext>
            </a:extLst>
          </p:cNvPr>
          <p:cNvSpPr txBox="1"/>
          <p:nvPr/>
        </p:nvSpPr>
        <p:spPr>
          <a:xfrm>
            <a:off x="7863840" y="413887"/>
            <a:ext cx="4100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虚拟地址</a:t>
            </a:r>
            <a:r>
              <a:rPr lang="en-US" altLang="zh-CN" sz="2000" dirty="0"/>
              <a:t>0xC000 0000 ~ 0xF000 0000</a:t>
            </a:r>
            <a:r>
              <a:rPr lang="zh-CN" altLang="en-US" sz="2000" dirty="0"/>
              <a:t>使用大页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875AC4-AD7F-405D-A7EF-4573B80E4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0" y="1756811"/>
            <a:ext cx="8162925" cy="23241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38F69D7-2E49-4B6F-9E00-A1C8585F2532}"/>
              </a:ext>
            </a:extLst>
          </p:cNvPr>
          <p:cNvSpPr txBox="1"/>
          <p:nvPr/>
        </p:nvSpPr>
        <p:spPr>
          <a:xfrm>
            <a:off x="8281285" y="244481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使用大页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A9EF28-4941-4CB2-BA8F-E58C4CC55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4" y="4351220"/>
            <a:ext cx="7400925" cy="1485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5E474B9-8E18-43F2-A9BE-42915CBCCC62}"/>
              </a:ext>
            </a:extLst>
          </p:cNvPr>
          <p:cNvSpPr txBox="1"/>
          <p:nvPr/>
        </p:nvSpPr>
        <p:spPr>
          <a:xfrm>
            <a:off x="8281285" y="4562375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TLB</a:t>
            </a:r>
            <a:r>
              <a:rPr lang="zh-CN" altLang="en-US" sz="2000" dirty="0"/>
              <a:t>标记？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6C2ED60-07B9-40BE-93E7-8CB987B36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3" y="5749140"/>
            <a:ext cx="7019925" cy="10001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41E48A-E0B4-4E9F-9F5D-627834AE241E}"/>
              </a:ext>
            </a:extLst>
          </p:cNvPr>
          <p:cNvSpPr txBox="1"/>
          <p:nvPr/>
        </p:nvSpPr>
        <p:spPr>
          <a:xfrm>
            <a:off x="8281285" y="5443949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128 0 0</a:t>
            </a:r>
            <a:endParaRPr lang="zh-CN" altLang="en-US" sz="2000" dirty="0"/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1BC4DF16-5E45-4FBC-ACE2-8D01D6E0D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9A91D-E189-4855-A6BD-86EB3A58ED60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16DE531F-1CB9-4AFD-8A05-BAD733873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65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9F6E8A-8AB7-46B7-8267-58FA1E267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1" y="0"/>
            <a:ext cx="8718417" cy="27993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94FAE3-AF67-4F36-B808-86C1A980E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81" y="2799397"/>
            <a:ext cx="9909833" cy="21277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D9CBA2-6314-4451-9561-E30A686A3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825" y="4819650"/>
            <a:ext cx="7877175" cy="2038350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262D3A-B2E4-4AD9-B784-F7A62B9F6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A8A6-230C-4264-B379-758D8576F345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C47E4B-3D24-4625-85C1-AC8BFD9A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7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160DD7-E519-4ED0-8138-478854ADA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0525" cy="23145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9CC5267-5E2B-4B79-AADE-FE80BB20F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0880"/>
            <a:ext cx="7876715" cy="20362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98FB794-A220-4434-8D10-DCDF33DD1EE4}"/>
              </a:ext>
            </a:extLst>
          </p:cNvPr>
          <p:cNvSpPr txBox="1"/>
          <p:nvPr/>
        </p:nvSpPr>
        <p:spPr>
          <a:xfrm>
            <a:off x="1010653" y="4947385"/>
            <a:ext cx="30123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1111 0100 0100 0010 0111</a:t>
            </a:r>
          </a:p>
          <a:p>
            <a:endParaRPr lang="en-US" altLang="zh-CN" sz="2000" dirty="0"/>
          </a:p>
          <a:p>
            <a:r>
              <a:rPr lang="en-US" altLang="zh-CN" sz="2000" dirty="0"/>
              <a:t>11 1101 0001: 0x3d1=977</a:t>
            </a:r>
          </a:p>
          <a:p>
            <a:r>
              <a:rPr lang="en-US" altLang="zh-CN" sz="2000" dirty="0"/>
              <a:t>0000 1001 1100: 0x09c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46B36B-CC26-4FB5-AE19-DBF28826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620" y="4696226"/>
            <a:ext cx="7667625" cy="1200150"/>
          </a:xfrm>
          <a:prstGeom prst="rect">
            <a:avLst/>
          </a:prstGeom>
        </p:spPr>
      </p:pic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1DDB32C-C681-4290-B029-614E344BF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7E9BF-19FC-4865-849B-C764B202A363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AC32A4-45C5-47BF-9FC3-B4965B35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07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AFCAE6-6844-4AA9-8B54-844D1B3E6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1" y="96390"/>
            <a:ext cx="9693809" cy="8510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3994ED-3EB7-45EB-9456-4176632A7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2" y="947424"/>
            <a:ext cx="5140242" cy="212864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0E4B336-7347-465A-A9EC-271ABA9D4CB7}"/>
              </a:ext>
            </a:extLst>
          </p:cNvPr>
          <p:cNvGrpSpPr/>
          <p:nvPr/>
        </p:nvGrpSpPr>
        <p:grpSpPr>
          <a:xfrm>
            <a:off x="76651" y="3168683"/>
            <a:ext cx="5012925" cy="2221258"/>
            <a:chOff x="699085" y="3484103"/>
            <a:chExt cx="6327357" cy="280369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4524350-1C78-45D9-9EDA-BB92140F5DD2}"/>
                </a:ext>
              </a:extLst>
            </p:cNvPr>
            <p:cNvGrpSpPr/>
            <p:nvPr/>
          </p:nvGrpSpPr>
          <p:grpSpPr>
            <a:xfrm>
              <a:off x="699085" y="3484103"/>
              <a:ext cx="6327357" cy="2803691"/>
              <a:chOff x="699085" y="3484103"/>
              <a:chExt cx="6327357" cy="2803691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65C96C94-CB74-48A1-8B34-22652D71E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9085" y="3484103"/>
                <a:ext cx="6327357" cy="2232689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90CCDBB3-2E59-41A5-91C4-D30E85F48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7586" y="4972535"/>
                <a:ext cx="6288856" cy="1315259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</p:pic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D0A79F5-4CCD-4056-BB7B-9C8676CF4B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4014" y="4972535"/>
              <a:ext cx="606390" cy="504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A1BC439E-40EC-417F-81D5-959D7DB82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886" y="1078830"/>
            <a:ext cx="7206114" cy="25386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5A61034-191E-457E-98AC-F69F63D459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6693" y="3906695"/>
            <a:ext cx="5161097" cy="2061726"/>
          </a:xfrm>
          <a:prstGeom prst="rect">
            <a:avLst/>
          </a:prstGeom>
        </p:spPr>
      </p:pic>
      <p:sp>
        <p:nvSpPr>
          <p:cNvPr id="13" name="日期占位符 12">
            <a:extLst>
              <a:ext uri="{FF2B5EF4-FFF2-40B4-BE49-F238E27FC236}">
                <a16:creationId xmlns:a16="http://schemas.microsoft.com/office/drawing/2014/main" id="{1E77CF47-E645-479B-A0D3-BCEB55356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7AB3B5-C404-4E3E-ACE8-2C03330A125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2019/12/25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D2D06C82-AA82-4F38-8BBF-FB613D531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B4CD5E-10AE-4913-8163-1461E1C99A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76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751890-BF3C-430B-813C-354798639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73" y="492743"/>
            <a:ext cx="7743825" cy="26384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334ADC-A758-49B1-8156-9091B97C0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42" y="3633787"/>
            <a:ext cx="7886700" cy="1419225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CCE477-1F48-4F57-9E7E-024061CD6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C404A-F013-4890-BBEE-D02449211155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E044AC-AF38-41E7-9AE8-E83E8102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0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2FA81B-DC11-43FC-BDD1-B36DB1502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6" y="394285"/>
            <a:ext cx="8921928" cy="2685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7BD643-1CC6-46BF-B108-33710A7AA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6" y="3239602"/>
            <a:ext cx="9379802" cy="783757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B36307-A0DB-42FE-A78E-ED575B7E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F7F718-5132-43FB-A634-B6B881952D7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2019/12/25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2DC812-0811-4725-81D0-BA9CB6BD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B4CD5E-10AE-4913-8163-1461E1C99A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40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D71197-00C0-41B7-A332-4929B6B59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15" y="1"/>
            <a:ext cx="7697904" cy="19296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9C3128-7E6A-4DF4-959C-FE88B600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736" y="2037047"/>
            <a:ext cx="5410200" cy="4362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734A3F-FFD2-4F2C-BE24-DCC2A487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03" y="2957261"/>
            <a:ext cx="4072716" cy="2269255"/>
          </a:xfrm>
          <a:prstGeom prst="rect">
            <a:avLst/>
          </a:prstGeom>
        </p:spPr>
      </p:pic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701DDEC-E240-4D6D-A437-72F9ED7E9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D81C2-3307-42DC-9409-CE8EBC72D83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2019/12/25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C8F441-55EC-48E4-AB22-6C199F4B1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B4CD5E-10AE-4913-8163-1461E1C99A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71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2AC2D4-ED64-47CA-8B76-E8EAE9370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60" y="290964"/>
            <a:ext cx="8324850" cy="5448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58B771D-9746-438A-8624-66E7CA3F7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692" y="290964"/>
            <a:ext cx="6105525" cy="234315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85D349-4EE8-4AFB-9B64-B7724772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2354BB-20A8-450F-B07A-5BC46008C53D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2019/12/25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CCA65B-469C-4FEB-970F-34F952ED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B4CD5E-10AE-4913-8163-1461E1C99A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761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91AF5E4-449D-43B4-9FB5-840D6131FF98}"/>
              </a:ext>
            </a:extLst>
          </p:cNvPr>
          <p:cNvGrpSpPr/>
          <p:nvPr/>
        </p:nvGrpSpPr>
        <p:grpSpPr>
          <a:xfrm>
            <a:off x="158265" y="45118"/>
            <a:ext cx="6600825" cy="1828199"/>
            <a:chOff x="427772" y="382103"/>
            <a:chExt cx="6600825" cy="182819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02E4864-466B-41FD-B2B9-698112D20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772" y="382103"/>
              <a:ext cx="6600825" cy="81915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C25C32D-9272-4280-8774-37A030F53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74" y="1086352"/>
              <a:ext cx="5972175" cy="112395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CADEDC9-C3DD-43B7-AF0C-C292A4620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65" y="1859781"/>
            <a:ext cx="9553575" cy="1257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7FBAF3-BA9F-442B-91D1-412D7A809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15" y="3136082"/>
            <a:ext cx="10725150" cy="1209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25662C-09A1-4228-BFDF-80015FA29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6764" y="3850105"/>
            <a:ext cx="6240680" cy="3007895"/>
          </a:xfrm>
          <a:prstGeom prst="rect">
            <a:avLst/>
          </a:prstGeom>
        </p:spPr>
      </p:pic>
      <p:sp>
        <p:nvSpPr>
          <p:cNvPr id="8" name="日期占位符 7">
            <a:extLst>
              <a:ext uri="{FF2B5EF4-FFF2-40B4-BE49-F238E27FC236}">
                <a16:creationId xmlns:a16="http://schemas.microsoft.com/office/drawing/2014/main" id="{CE46E92F-8A58-4B3E-B1B1-E550169E0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276D99-7EEC-45B4-82C4-DDAE5F39FE4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2019/12/25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8E9A77-0685-468B-9034-161981D8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B4CD5E-10AE-4913-8163-1461E1C99A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624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32AC3D-52B7-4108-BF45-731EACD4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91825" cy="19145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A7DB3F6-B109-4D64-A8E1-79B9EA54C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296" y="2032084"/>
            <a:ext cx="4773704" cy="48259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631491-3B3F-4CF0-9DCA-0A224D178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14525"/>
            <a:ext cx="3920640" cy="32012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054310-4B8F-4412-8EE4-89B81B72E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115782"/>
            <a:ext cx="7418296" cy="1616472"/>
          </a:xfrm>
          <a:prstGeom prst="rect">
            <a:avLst/>
          </a:prstGeom>
        </p:spPr>
      </p:pic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7F0DD1E-E633-41F9-9AE5-698B33AE2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B25802-DAFA-401B-971D-A0B129F14A88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2019/12/25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40F01A-AE2D-410F-A18B-ED3F04E45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B4CD5E-10AE-4913-8163-1461E1C99A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507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EF48FD-5FDD-481E-B16A-27B5D67A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20250" cy="2019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B11EC71-2BE1-422C-8AB0-396F8519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1" y="2114700"/>
            <a:ext cx="9629775" cy="1743075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1B9E2B-4385-4584-B363-46A74B2F0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CD054-C87B-4F99-BEAC-517B1DEEED64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B79DDA-92F1-4CF1-AC6A-31A626052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8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4DDEF9-37BE-4473-BD93-5F258EC56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78916" cy="11583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C27DFFE-49EE-4B5B-95B9-272F53440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82" y="1158340"/>
            <a:ext cx="9086850" cy="26193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C4D1E04-5C2C-4CCA-9ECA-4C17F7A3C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44" y="4066323"/>
            <a:ext cx="9324975" cy="1304925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10ED68-ACDE-4807-9BAD-4CF7F396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0433F-32C4-4215-9D83-50269E8ACBAF}" type="datetime1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730FFB-B380-4524-8E92-57278746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978A-0037-421D-8B96-715663AF27D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383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组合1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组合1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210</Words>
  <Application>Microsoft Office PowerPoint</Application>
  <PresentationFormat>宽屏</PresentationFormat>
  <Paragraphs>62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等线</vt:lpstr>
      <vt:lpstr>等线 Light</vt:lpstr>
      <vt:lpstr>仿宋</vt:lpstr>
      <vt:lpstr>宋体</vt:lpstr>
      <vt:lpstr>微软雅黑</vt:lpstr>
      <vt:lpstr>Arial</vt:lpstr>
      <vt:lpstr>Calibri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Gong Chen</dc:creator>
  <cp:lastModifiedBy>Gong Chen</cp:lastModifiedBy>
  <cp:revision>8</cp:revision>
  <dcterms:created xsi:type="dcterms:W3CDTF">2019-12-25T10:51:09Z</dcterms:created>
  <dcterms:modified xsi:type="dcterms:W3CDTF">2019-12-25T12:13:11Z</dcterms:modified>
</cp:coreProperties>
</file>